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8"/>
  </p:notesMasterIdLst>
  <p:sldIdLst>
    <p:sldId id="256" r:id="rId2"/>
    <p:sldId id="257" r:id="rId3"/>
    <p:sldId id="286" r:id="rId4"/>
    <p:sldId id="287" r:id="rId5"/>
    <p:sldId id="288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301" r:id="rId14"/>
    <p:sldId id="298" r:id="rId15"/>
    <p:sldId id="300" r:id="rId16"/>
    <p:sldId id="299" r:id="rId17"/>
    <p:sldId id="289" r:id="rId18"/>
    <p:sldId id="290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</p:sldIdLst>
  <p:sldSz cx="9144000" cy="6858000" type="screen4x3"/>
  <p:notesSz cx="6858000" cy="9144000"/>
  <p:embeddedFontLst>
    <p:embeddedFont>
      <p:font typeface="Raleway" panose="020B0604020202020204" charset="0"/>
      <p:regular r:id="rId49"/>
      <p:bold r:id="rId50"/>
      <p:italic r:id="rId51"/>
      <p:boldItalic r:id="rId52"/>
    </p:embeddedFont>
    <p:embeddedFont>
      <p:font typeface="Source Sans Pro" panose="020B050303040302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5202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0667"/>
            <a:ext cx="8520600" cy="2675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793575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6220766"/>
            <a:ext cx="9144000" cy="63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49300" y="446033"/>
            <a:ext cx="7407000" cy="8841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49300" y="1529900"/>
            <a:ext cx="7407000" cy="42300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lt1"/>
                </a:solidFill>
              </a:rPr>
              <a:t>‹nº›</a:t>
            </a:fld>
            <a:endParaRPr lang="pt-BR"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 2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2" name="Shape 62"/>
          <p:cNvCxnSpPr/>
          <p:nvPr/>
        </p:nvCxnSpPr>
        <p:spPr>
          <a:xfrm>
            <a:off x="831619" y="820433"/>
            <a:ext cx="59487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32600" y="1125333"/>
            <a:ext cx="5810400" cy="20673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2600" y="3497441"/>
            <a:ext cx="5810400" cy="23184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lt1"/>
                </a:solidFill>
              </a:rPr>
              <a:t>‹nº›</a:t>
            </a:fld>
            <a:endParaRPr lang="pt-BR"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‹nº›</a:t>
            </a:fld>
            <a:endParaRPr lang="pt-BR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beanphp.com/downloadredbean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pad-plus-plus.org/download/v7.3.1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t-BR" dirty="0" err="1"/>
              <a:t>RedBeanPHP</a:t>
            </a:r>
            <a:r>
              <a:rPr lang="pt-BR" dirty="0"/>
              <a:t> 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Porque </a:t>
            </a:r>
            <a:r>
              <a:rPr lang="pt-BR" dirty="0"/>
              <a:t>utilizar frameworks?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Palestrante: Prof. Esp. Cristiano </a:t>
            </a:r>
            <a:r>
              <a:rPr lang="pt-BR" dirty="0"/>
              <a:t>José </a:t>
            </a:r>
            <a:r>
              <a:rPr lang="pt-BR" dirty="0" err="1"/>
              <a:t>Cecanho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" y="3032543"/>
            <a:ext cx="9049748" cy="37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647700"/>
            <a:ext cx="85439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34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152650"/>
            <a:ext cx="85915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39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52463"/>
            <a:ext cx="84201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267744" y="6237312"/>
            <a:ext cx="4719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www.eventosasser.com.br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7844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3388"/>
            <a:ext cx="835342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16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813"/>
            <a:ext cx="8382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1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38150"/>
            <a:ext cx="83439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546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38163"/>
            <a:ext cx="837247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391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a Framework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dirty="0" smtClean="0"/>
              <a:t>Segundo </a:t>
            </a:r>
            <a:r>
              <a:rPr lang="pt-BR" b="1" dirty="0" err="1" smtClean="0"/>
              <a:t>Wikipedia</a:t>
            </a:r>
            <a:r>
              <a:rPr lang="pt-BR" b="1" dirty="0" smtClean="0"/>
              <a:t> (2017):</a:t>
            </a:r>
          </a:p>
          <a:p>
            <a:endParaRPr lang="pt-BR" dirty="0" smtClean="0"/>
          </a:p>
          <a:p>
            <a:pPr algn="ctr"/>
            <a:r>
              <a:rPr lang="pt-BR" i="1" dirty="0" smtClean="0"/>
              <a:t>“Um </a:t>
            </a:r>
            <a:r>
              <a:rPr lang="pt-BR" i="1" dirty="0"/>
              <a:t>framework (ou biblioteca), em desenvolvimento de software, é uma abstração que une códigos comuns entre vários projetos de software provendo uma funcionalidade genérica. Um framework pode atingir uma funcionalidade específica, por configuração, durante a programação de uma aplicação</a:t>
            </a:r>
            <a:r>
              <a:rPr lang="pt-BR" i="1" dirty="0" smtClean="0"/>
              <a:t>.”</a:t>
            </a:r>
          </a:p>
          <a:p>
            <a:pPr algn="ctr"/>
            <a:endParaRPr lang="pt-BR" i="1" dirty="0"/>
          </a:p>
          <a:p>
            <a:pPr algn="r"/>
            <a:r>
              <a:rPr lang="pt-BR" b="1" i="1" dirty="0"/>
              <a:t>Fonte: https://pt.wikipedia.org/wiki/Framework</a:t>
            </a:r>
          </a:p>
        </p:txBody>
      </p:sp>
    </p:spTree>
    <p:extLst>
      <p:ext uri="{BB962C8B-B14F-4D97-AF65-F5344CB8AC3E}">
        <p14:creationId xmlns:p14="http://schemas.microsoft.com/office/powerpoint/2010/main" val="144305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Visão de CRUD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palavra CRUD é um acrônimo de CREATE, READ, UPDATE e DELETE, ou seja as operações básicas realizadas em um banco de dado relacional.</a:t>
            </a:r>
          </a:p>
          <a:p>
            <a:r>
              <a:rPr lang="pt-BR" dirty="0" smtClean="0"/>
              <a:t>Estas operações, quando bem estruturadas, auxiliam na manutenção e na persistência dos dados.</a:t>
            </a:r>
          </a:p>
          <a:p>
            <a:r>
              <a:rPr lang="pt-BR" dirty="0" smtClean="0"/>
              <a:t>Em contrapartida, se por acaso não forem bem estruturadas causam muito embaraço ao administrador do banco de dados (BDA) e pode prejudicar os negócios de uma organização.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349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Apresentação do RedBean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Como o próprio site diz: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“RedBeanPHP facilita o uso de ORM para PHP. Possui zero configuração ORM, pois a lib que 'automaticamente’ constrói sua base de dados.”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Atualmente, janeiro de 2017, se encontra na versão 4.3.3 e exige PHP 5.3 ou mais atual.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Roda em ambientes Windows, Linux e BSD.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Conteúdo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Apresentação pessoal.</a:t>
            </a:r>
          </a:p>
          <a:p>
            <a:pPr lvl="0">
              <a:spcBef>
                <a:spcPts val="0"/>
              </a:spcBef>
              <a:buNone/>
            </a:pPr>
            <a:r>
              <a:rPr lang="pt-BR" dirty="0" err="1" smtClean="0"/>
              <a:t>GitHub</a:t>
            </a:r>
            <a:r>
              <a:rPr lang="pt-BR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pt-BR" dirty="0" smtClean="0"/>
              <a:t>Introdução a Framework.</a:t>
            </a:r>
          </a:p>
          <a:p>
            <a:pPr lvl="0">
              <a:spcBef>
                <a:spcPts val="0"/>
              </a:spcBef>
              <a:buNone/>
            </a:pPr>
            <a:r>
              <a:rPr lang="pt-BR" dirty="0" smtClean="0"/>
              <a:t>Visão de CRUD.</a:t>
            </a:r>
          </a:p>
          <a:p>
            <a:pPr lvl="0">
              <a:spcBef>
                <a:spcPts val="0"/>
              </a:spcBef>
              <a:buNone/>
            </a:pPr>
            <a:r>
              <a:rPr lang="pt-BR" dirty="0" smtClean="0"/>
              <a:t>Apresentação </a:t>
            </a:r>
            <a:r>
              <a:rPr lang="pt-BR" dirty="0"/>
              <a:t>do </a:t>
            </a:r>
            <a:r>
              <a:rPr lang="pt-BR" dirty="0" err="1"/>
              <a:t>RedBean</a:t>
            </a:r>
            <a:r>
              <a:rPr lang="pt-BR" dirty="0" smtClean="0"/>
              <a:t>.</a:t>
            </a:r>
            <a:endParaRPr lang="pt-BR" dirty="0"/>
          </a:p>
          <a:p>
            <a:pPr lvl="0">
              <a:spcBef>
                <a:spcPts val="0"/>
              </a:spcBef>
              <a:buNone/>
            </a:pPr>
            <a:r>
              <a:rPr lang="pt-BR" dirty="0"/>
              <a:t>Download e Instalação.</a:t>
            </a:r>
          </a:p>
          <a:p>
            <a:pPr lvl="0">
              <a:spcBef>
                <a:spcPts val="0"/>
              </a:spcBef>
              <a:buNone/>
            </a:pPr>
            <a:r>
              <a:rPr lang="pt-BR" dirty="0"/>
              <a:t>Uma agenda em PHP e MySQL (CRUD).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Download e Instalação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Para obter a lib o download pode ser feito a partir de:</a:t>
            </a:r>
          </a:p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http://www.redbeanphp.com/downloadredbean.php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BR"/>
              <a:t>A instalação é simples basta descompactar o arquivo no projeto em desenvolvimento.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Para incluir o RedBean em seu projeto basta utilizar a chamada dentro de seu fonte: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2274" y="4791900"/>
            <a:ext cx="5959400" cy="115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pt-BR"/>
              <a:t>Uma agenda em PHP e MySQL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 exemplo da agenda é de simples entendimento, pois a maioria das pessoas possuem uma seja no celular, ou no velho livrinho ao lado do telefone.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Normalmente uma agenda contém:</a:t>
            </a:r>
          </a:p>
          <a:p>
            <a:pPr marL="457200" lvl="0" indent="-228600">
              <a:spcBef>
                <a:spcPts val="0"/>
              </a:spcBef>
            </a:pPr>
            <a:r>
              <a:rPr lang="pt-BR"/>
              <a:t>Nome.</a:t>
            </a:r>
          </a:p>
          <a:p>
            <a:pPr marL="457200" lvl="0" indent="-228600">
              <a:spcBef>
                <a:spcPts val="0"/>
              </a:spcBef>
            </a:pPr>
            <a:r>
              <a:rPr lang="pt-BR"/>
              <a:t>Telefone.</a:t>
            </a:r>
          </a:p>
          <a:p>
            <a:pPr marL="457200" lvl="0" indent="-228600">
              <a:spcBef>
                <a:spcPts val="0"/>
              </a:spcBef>
            </a:pPr>
            <a:r>
              <a:rPr lang="pt-BR"/>
              <a:t>Celular.</a:t>
            </a:r>
          </a:p>
          <a:p>
            <a:pPr marL="457200" lvl="0" indent="-228600">
              <a:spcBef>
                <a:spcPts val="0"/>
              </a:spcBef>
            </a:pPr>
            <a:r>
              <a:rPr lang="pt-BR"/>
              <a:t>E-mail.</a:t>
            </a:r>
          </a:p>
          <a:p>
            <a:pPr marL="457200" lvl="0" indent="-228600">
              <a:spcBef>
                <a:spcPts val="0"/>
              </a:spcBef>
            </a:pPr>
            <a:r>
              <a:rPr lang="pt-BR"/>
              <a:t>Endereço.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Preparando o diretório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Após o download do RedBean crie um diretório em seu local host e descompacte-o ali: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BR"/>
              <a:t>Dois arquivos apareceram a licença de uso com informações importantes e a lib com todas as funções (rb.php).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974" y="2104700"/>
            <a:ext cx="3434049" cy="31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Iniciando o projeto com o Notepad++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 notepad++ é livre e sua instalação é simples e pode ser obtido em:</a:t>
            </a:r>
          </a:p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https://notepad-plus-plus.org/download/v7.3.1.html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9875" y="2613675"/>
            <a:ext cx="4824224" cy="38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Exemplo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Crie um arquivo index.html no projeto.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A partir dele vamos realizar o CRUD utilizando o RedBeans.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750" y="2701150"/>
            <a:ext cx="4935300" cy="35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49300" y="446033"/>
            <a:ext cx="7407000" cy="884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Fonte do </a:t>
            </a:r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49300" y="1529900"/>
            <a:ext cx="7407000" cy="42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 dirty="0"/>
              <a:t>Disponível no </a:t>
            </a:r>
            <a:r>
              <a:rPr lang="pt-BR" b="1" dirty="0" err="1" smtClean="0"/>
              <a:t>GitHub</a:t>
            </a:r>
            <a:r>
              <a:rPr lang="pt-BR" b="1" dirty="0" smtClean="0"/>
              <a:t>: </a:t>
            </a:r>
          </a:p>
          <a:p>
            <a:r>
              <a:rPr lang="pt-BR" b="1" dirty="0"/>
              <a:t>https://github.com/cecanho/Agenda-de-Telefone-com-RedBeans</a:t>
            </a:r>
          </a:p>
          <a:p>
            <a:pPr lvl="0">
              <a:spcBef>
                <a:spcPts val="0"/>
              </a:spcBef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Inserir um contato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Prepare um repositório para adquirir os dados do novo contato (novo.html):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12" y="2266950"/>
            <a:ext cx="8181975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Acionando o RedBean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Crie o arquivo novo.php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50" y="220725"/>
            <a:ext cx="7910075" cy="641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Explicando o fonte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pt-BR"/>
              <a:t>Inicialmente tem a importação da biblioteca RedBean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pt-BR"/>
              <a:t>    require 'rb.php';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pt-BR"/>
              <a:t>Criação e configuração da conexão com o MySQL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pt-BR"/>
              <a:t>    R::setup( 'mysql:host=localhost;dbname=agenda','usuario’, 'senha );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pt-BR"/>
              <a:t>Criando a tabela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    $minha_agenda = R::dispense('magenda');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Uma observação: o nome da tabela não pode conter o sinal de “_”.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 Pessoal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Formação: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1991: Mecânica Geral – Escola SENAI, Manuel José Ferreira de Rio Claro.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1995: Técnico Mecânico – ETEC Prof. Armando Bayeux da Silva.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2004: Bacharel em Sistemas de Informação pela UNICLAR.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2008: Adesão ao programa de mestrado na Unesp e participação do GIA (Grupo de Inteligência Artificial da Unesp de Rio Claro).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2010: Especialização em Tecnologia e Educação a Distância.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499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Uma vez criado o objeto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Agora falta adicionar os dados ao objeto antes de gravar no banco de dados: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pt-BR"/>
              <a:t>$minha_agenda-&gt;nome = addslashes($_POST['nome']);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$minha_agenda-&gt;telefone = addslashes($_POST['telefone']);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$minha_agenda-&gt;celular = addslashes($_POST['celular']);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$minha_agenda-&gt;endereco = addslashes($_POST['endereco']);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$minha_agenda-&gt;email = addslashes($_POST['email']);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Visualizar o dado gravado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Crie um arquivo view.php. Neste deve constar a seguinte informação: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Importação da biblioteca RedBean: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    require 'rb.php';   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pt-BR"/>
              <a:t>Criação e configuração da conexão com o MySQL: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pt-BR"/>
              <a:t>    R::setup( 'mysql:host=localhost;dbname=agenda','usuario', 'senha' );   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pt-BR"/>
              <a:t>Pegando todos os dados da tabela: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    $rows = R::getAll( 'select * from magenda' );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Depois basta realizar um foreach e colocar os dados para visualização no html.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 resultado pode ser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37" y="1885950"/>
            <a:ext cx="8162925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Atualizar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Para atualizar será preciso as seguintes telas: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view_up.php: mostra todos os campos para visualização, mas com um radio button para selecionar apenas um item.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frmdado.php: mostra todos os campos em forma de edição, menos ID.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atualizar.php: aqui contém o RedBean para atualização..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BR"/>
              <a:t>**Todos os fontes disponíveis no GitHub.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View_up.php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387" y="1985962"/>
            <a:ext cx="7515225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Frmdados.php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925" y="1847850"/>
            <a:ext cx="272415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Visualizando a alteração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37" y="1890712"/>
            <a:ext cx="7705725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Apagar um registro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Meio difícil de acontecer, mas também deve-se prever esta possibilidade.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Procedimento parecido com o atualizar: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view_del.php: igual ao view_up.php.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deletar.php: contém o RedBean responsável pela deleção.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BR"/>
              <a:t>**Fonte disponível no GitHub.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View_del.php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25" y="1908141"/>
            <a:ext cx="790575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Deletar.php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Comece com a importação e ligação com o banco (boa prática de programação: note que este código se repete, então fica mais fácil criar uma biblioteca de conexão)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require ‘rb.php’;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pt-BR"/>
              <a:t>R::setup('mysql:host=localhost;dbname=agenda','usuario', 'senha' );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Buscar um bean específico.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pt-BR"/>
              <a:t>$bean = R::findOne('magenda', 'id = ?', array($_POST['id']));   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pt-BR"/>
              <a:t>O método trash apaga a linha selecionada.</a:t>
            </a:r>
          </a:p>
          <a:p>
            <a:pPr lvl="0" indent="38735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pt-BR"/>
              <a:t>R::trash($bean);   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pt-BR"/>
              <a:t>Chamando um view para visualizar a alteração.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pt-BR"/>
              <a:t>header("Location:view.php");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 Pessoal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Experiência Profissional: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1993: Torneiro Mecânico.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 1994: Técnico Mecânico na </a:t>
            </a:r>
            <a:r>
              <a:rPr lang="pt-BR" dirty="0" err="1" smtClean="0"/>
              <a:t>Odontécnica</a:t>
            </a:r>
            <a:r>
              <a:rPr lang="pt-BR" dirty="0" smtClean="0"/>
              <a:t> Indústria, </a:t>
            </a:r>
            <a:r>
              <a:rPr lang="pt-BR" dirty="0" err="1" smtClean="0"/>
              <a:t>Comérico</a:t>
            </a:r>
            <a:r>
              <a:rPr lang="pt-BR" dirty="0" smtClean="0"/>
              <a:t> LTDA.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2000: Gerente de Oficina na </a:t>
            </a:r>
            <a:r>
              <a:rPr lang="pt-BR" dirty="0" err="1" smtClean="0"/>
              <a:t>dontécnica</a:t>
            </a:r>
            <a:r>
              <a:rPr lang="pt-BR" dirty="0" smtClean="0"/>
              <a:t> </a:t>
            </a:r>
            <a:r>
              <a:rPr lang="pt-BR" dirty="0"/>
              <a:t>Indústria, </a:t>
            </a:r>
            <a:r>
              <a:rPr lang="pt-BR" dirty="0" err="1"/>
              <a:t>Comérico</a:t>
            </a:r>
            <a:r>
              <a:rPr lang="pt-BR" dirty="0"/>
              <a:t> LTDA.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2005: Professor no curso Técnico em Informática na ETEC Prof. Armando Bayeux da Silva.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2010: Professor  do ensino superior na Escola Superior de Tecnologia  e Educação de Rio Claro atuando nos cursos de Sistemas de Informação, Engenharia de Produção, Engenharia Civil e Pedagogia.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Atualmente: vice coordenador do curso de Sistemas de Informação, mantenedor do sistema AVA, mantenedor do sistema de eventos  da ESRC/ASSER e professor de cursos de extensão universitária.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8604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Visualização do campo um deletado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62" y="2171700"/>
            <a:ext cx="7686675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Pesquisar um nome na lista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Para esta tarefa serão necessários alguns passos, como por exemplo, ao digitar o nome de uma pessoa no Pesquisar do index.html e clicar em Buscar: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A resposta será um view com todos os contatos com aquele nome pesquisado. Este será um arquivo com o nome view_bsc.php.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No index.html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Vamos buscar todos os nomes que comecem com Fred, ou possuem esta sequência de letras: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325" y="1891849"/>
            <a:ext cx="4685350" cy="307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Resultado da busca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862" y="2324100"/>
            <a:ext cx="6772275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 RedBean responsável pela busca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Importação e conexão com o banco de dados: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pt-BR"/>
              <a:t>require 'rb.php';</a:t>
            </a:r>
          </a:p>
          <a:p>
            <a:pPr lvl="0" indent="38735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pt-BR"/>
              <a:t>R::setup( 'mysql:host=localhost;dbname=agenda','usuario', 'senha' );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Uma variável responsável pelo sql.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pt-BR"/>
              <a:t>$sql = 'select * from magenda where nome like "%' . $_POST['pesquisar'] . '%";';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pt-BR"/>
              <a:t>Execução do sql: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pt-BR"/>
              <a:t>$rows = R::getAll($sql);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 que melhorar?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Este tutorial é somente uma base para iniciar seus estudos com RedBean. Cabe a você melhorar suas técnicas.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Não foi adotado estilos CSS 3, mas facilmente pode ser adotado BootStrap como exemplo.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Criar uma classe/biblioteca conexão para evitar a escrita de códigos repetitivos.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Criar uma encriptação para dados como usuário e senha do banco de dados.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832600" y="1125333"/>
            <a:ext cx="5810400" cy="206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Obrigado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832600" y="3497441"/>
            <a:ext cx="5810400" cy="231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000" b="1" dirty="0"/>
              <a:t>Cristiano José </a:t>
            </a:r>
            <a:r>
              <a:rPr lang="pt-BR" sz="2000" b="1" dirty="0" err="1" smtClean="0"/>
              <a:t>Cecanho</a:t>
            </a:r>
            <a:endParaRPr lang="pt-BR" sz="2000" b="1" dirty="0" smtClean="0"/>
          </a:p>
          <a:p>
            <a:pPr lvl="0">
              <a:spcBef>
                <a:spcPts val="0"/>
              </a:spcBef>
              <a:buNone/>
            </a:pPr>
            <a:r>
              <a:rPr lang="pt-BR" sz="2000" b="1" dirty="0" smtClean="0"/>
              <a:t>www.cecanho.com.br</a:t>
            </a:r>
          </a:p>
          <a:p>
            <a:pPr lvl="0">
              <a:spcBef>
                <a:spcPts val="0"/>
              </a:spcBef>
              <a:buNone/>
            </a:pPr>
            <a:r>
              <a:rPr lang="pt-BR" sz="2000" b="1" smtClean="0"/>
              <a:t>https://www.youtube.com/user/crispdg</a:t>
            </a:r>
            <a:endParaRPr lang="pt-BR" sz="2000" b="1" dirty="0"/>
          </a:p>
          <a:p>
            <a:pPr lvl="0">
              <a:spcBef>
                <a:spcPts val="0"/>
              </a:spcBef>
              <a:buNone/>
            </a:pPr>
            <a:r>
              <a:rPr lang="pt-BR" sz="2000" b="1" dirty="0"/>
              <a:t>cecanho@gmail.com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err="1" smtClean="0"/>
              <a:t>GitHub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https://github.com/cecanho/Agenda-de-Telefone-com-RedBeans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671616" cy="39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90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50288" cy="59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7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2" y="498624"/>
            <a:ext cx="8849223" cy="5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44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Eventos ASSER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3050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1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5775"/>
            <a:ext cx="85725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326080"/>
      </p:ext>
    </p:extLst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ersonalizada 2">
      <a:dk1>
        <a:srgbClr val="007066"/>
      </a:dk1>
      <a:lt1>
        <a:srgbClr val="FFFFFF"/>
      </a:lt1>
      <a:dk2>
        <a:srgbClr val="000000"/>
      </a:dk2>
      <a:lt2>
        <a:srgbClr val="004B44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1305</Words>
  <Application>Microsoft Office PowerPoint</Application>
  <PresentationFormat>Apresentação na tela (4:3)</PresentationFormat>
  <Paragraphs>161</Paragraphs>
  <Slides>46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0" baseType="lpstr">
      <vt:lpstr>Arial</vt:lpstr>
      <vt:lpstr>Raleway</vt:lpstr>
      <vt:lpstr>Source Sans Pro</vt:lpstr>
      <vt:lpstr>plum</vt:lpstr>
      <vt:lpstr>RedBeanPHP   Porque utilizar frameworks?</vt:lpstr>
      <vt:lpstr>Conteúdo</vt:lpstr>
      <vt:lpstr>Apresentação Pessoal</vt:lpstr>
      <vt:lpstr>Apresentação Pessoal</vt:lpstr>
      <vt:lpstr>GitHub </vt:lpstr>
      <vt:lpstr>Apresentação do PowerPoint</vt:lpstr>
      <vt:lpstr>Apresentação do PowerPoint</vt:lpstr>
      <vt:lpstr>Eventos ASSER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 a Framework</vt:lpstr>
      <vt:lpstr>Visão de CRUD</vt:lpstr>
      <vt:lpstr>Apresentação do RedBean</vt:lpstr>
      <vt:lpstr>Download e Instalação</vt:lpstr>
      <vt:lpstr>Uma agenda em PHP e MySQL</vt:lpstr>
      <vt:lpstr>Preparando o diretório</vt:lpstr>
      <vt:lpstr>Iniciando o projeto com o Notepad++</vt:lpstr>
      <vt:lpstr>Exemplo</vt:lpstr>
      <vt:lpstr>Fonte do exemplo</vt:lpstr>
      <vt:lpstr>Inserir um contato</vt:lpstr>
      <vt:lpstr>Acionando o RedBean</vt:lpstr>
      <vt:lpstr>Apresentação do PowerPoint</vt:lpstr>
      <vt:lpstr>Explicando o fonte</vt:lpstr>
      <vt:lpstr>Uma vez criado o objeto</vt:lpstr>
      <vt:lpstr>Visualizar o dado gravado</vt:lpstr>
      <vt:lpstr>O resultado pode ser</vt:lpstr>
      <vt:lpstr>Atualizar</vt:lpstr>
      <vt:lpstr>View_up.php</vt:lpstr>
      <vt:lpstr>Frmdados.php</vt:lpstr>
      <vt:lpstr>Visualizando a alteração</vt:lpstr>
      <vt:lpstr>Apagar um registro</vt:lpstr>
      <vt:lpstr>View_del.php</vt:lpstr>
      <vt:lpstr>Deletar.php</vt:lpstr>
      <vt:lpstr>Visualização do campo um deletado</vt:lpstr>
      <vt:lpstr>Pesquisar um nome na lista</vt:lpstr>
      <vt:lpstr>No index.html</vt:lpstr>
      <vt:lpstr>Resultado da busca</vt:lpstr>
      <vt:lpstr>O RedBean responsável pela busca</vt:lpstr>
      <vt:lpstr>O que melhorar?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RedBeanPHP   Porque utilizar frameworks?</dc:title>
  <dc:creator>cristiano.cecanho</dc:creator>
  <cp:lastModifiedBy>Cristiano José Cecanho</cp:lastModifiedBy>
  <cp:revision>8</cp:revision>
  <dcterms:modified xsi:type="dcterms:W3CDTF">2017-03-30T12:13:52Z</dcterms:modified>
</cp:coreProperties>
</file>