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1" r:id="rId3"/>
    <p:sldId id="257" r:id="rId4"/>
    <p:sldId id="258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85881-47B5-467C-A276-0DF869FF6F22}" type="datetimeFigureOut">
              <a:rPr lang="pt-BR" smtClean="0"/>
              <a:t>09/06/2020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90F6-2CC4-4DDB-82DC-5E8B4020598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85881-47B5-467C-A276-0DF869FF6F22}" type="datetimeFigureOut">
              <a:rPr lang="pt-BR" smtClean="0"/>
              <a:t>09/06/2020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90F6-2CC4-4DDB-82DC-5E8B4020598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85881-47B5-467C-A276-0DF869FF6F22}" type="datetimeFigureOut">
              <a:rPr lang="pt-BR" smtClean="0"/>
              <a:t>09/06/2020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90F6-2CC4-4DDB-82DC-5E8B4020598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85881-47B5-467C-A276-0DF869FF6F22}" type="datetimeFigureOut">
              <a:rPr lang="pt-BR" smtClean="0"/>
              <a:t>09/06/2020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90F6-2CC4-4DDB-82DC-5E8B4020598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85881-47B5-467C-A276-0DF869FF6F22}" type="datetimeFigureOut">
              <a:rPr lang="pt-BR" smtClean="0"/>
              <a:t>09/06/2020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90F6-2CC4-4DDB-82DC-5E8B4020598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85881-47B5-467C-A276-0DF869FF6F22}" type="datetimeFigureOut">
              <a:rPr lang="pt-BR" smtClean="0"/>
              <a:t>09/06/2020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90F6-2CC4-4DDB-82DC-5E8B40205985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85881-47B5-467C-A276-0DF869FF6F22}" type="datetimeFigureOut">
              <a:rPr lang="pt-BR" smtClean="0"/>
              <a:t>09/06/2020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90F6-2CC4-4DDB-82DC-5E8B4020598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85881-47B5-467C-A276-0DF869FF6F22}" type="datetimeFigureOut">
              <a:rPr lang="pt-BR" smtClean="0"/>
              <a:t>09/06/2020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90F6-2CC4-4DDB-82DC-5E8B4020598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85881-47B5-467C-A276-0DF869FF6F22}" type="datetimeFigureOut">
              <a:rPr lang="pt-BR" smtClean="0"/>
              <a:t>09/06/2020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90F6-2CC4-4DDB-82DC-5E8B4020598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85881-47B5-467C-A276-0DF869FF6F22}" type="datetimeFigureOut">
              <a:rPr lang="pt-BR" smtClean="0"/>
              <a:t>09/06/2020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55690F6-2CC4-4DDB-82DC-5E8B4020598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85881-47B5-467C-A276-0DF869FF6F22}" type="datetimeFigureOut">
              <a:rPr lang="pt-BR" smtClean="0"/>
              <a:t>09/06/2020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90F6-2CC4-4DDB-82DC-5E8B4020598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2E85881-47B5-467C-A276-0DF869FF6F22}" type="datetimeFigureOut">
              <a:rPr lang="pt-BR" smtClean="0"/>
              <a:t>09/06/2020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55690F6-2CC4-4DDB-82DC-5E8B40205985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eriodicos.capes.gov.br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rc.ifsp.edu.br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429000"/>
            <a:ext cx="7772400" cy="1470025"/>
          </a:xfrm>
        </p:spPr>
        <p:txBody>
          <a:bodyPr>
            <a:noAutofit/>
          </a:bodyPr>
          <a:lstStyle/>
          <a:p>
            <a:r>
              <a:rPr lang="pt-BR" sz="4800" dirty="0" smtClean="0">
                <a:latin typeface="Century" panose="02040604050505020304" pitchFamily="18" charset="0"/>
              </a:rPr>
              <a:t>Acesso remoto via CAFE ao Portal Periódicos da CAPES</a:t>
            </a:r>
            <a:endParaRPr lang="pt-BR" sz="4800" dirty="0">
              <a:latin typeface="Century" panose="020406040505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843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144000" cy="551723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79512" y="188640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Identificação para acesso do conteúdo assinado, através de </a:t>
            </a:r>
            <a:r>
              <a:rPr lang="pt-BR" sz="3200" dirty="0" err="1" smtClean="0"/>
              <a:t>login</a:t>
            </a:r>
            <a:r>
              <a:rPr lang="pt-BR" sz="3200" dirty="0" smtClean="0"/>
              <a:t> e senha.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088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9144000" cy="5212641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07504" y="188640"/>
            <a:ext cx="89289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 smtClean="0"/>
              <a:t>Verifique se a identificação da instituição está correta</a:t>
            </a:r>
            <a:r>
              <a:rPr lang="pt-BR" dirty="0" smtClean="0"/>
              <a:t>. </a:t>
            </a:r>
            <a:r>
              <a:rPr lang="pt-BR" sz="3200" dirty="0" smtClean="0"/>
              <a:t>Assim, estará apto a usar remotamente o Portal.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06337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1592934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Para mais informações entre em contato através do 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cbi.piracicaba@ifsp.edu.br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431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39552" y="1005492"/>
            <a:ext cx="820891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Você poderá </a:t>
            </a:r>
            <a:r>
              <a:rPr lang="pt-BR" sz="3200" dirty="0" smtClean="0"/>
              <a:t>acessar direto  </a:t>
            </a:r>
            <a:r>
              <a:rPr lang="pt-BR" sz="3200" dirty="0" smtClean="0"/>
              <a:t>o  Portal através do endereço: </a:t>
            </a:r>
            <a:r>
              <a:rPr lang="pt-BR" sz="3200" dirty="0" smtClean="0">
                <a:hlinkClick r:id="rId2"/>
              </a:rPr>
              <a:t>http://www.periodicos.capes.gov.br/</a:t>
            </a:r>
            <a:endParaRPr lang="pt-BR" sz="3200" dirty="0" smtClean="0"/>
          </a:p>
          <a:p>
            <a:endParaRPr lang="pt-BR" sz="3200" dirty="0"/>
          </a:p>
          <a:p>
            <a:r>
              <a:rPr lang="pt-BR" sz="3200" dirty="0" smtClean="0"/>
              <a:t>Ou </a:t>
            </a:r>
            <a:r>
              <a:rPr lang="pt-BR" sz="3200" dirty="0" smtClean="0"/>
              <a:t>através </a:t>
            </a:r>
            <a:r>
              <a:rPr lang="pt-BR" sz="3200" dirty="0" smtClean="0"/>
              <a:t>do link disponível na página do sistema </a:t>
            </a:r>
            <a:r>
              <a:rPr lang="pt-BR" sz="3200" dirty="0" err="1" smtClean="0"/>
              <a:t>Pergamum</a:t>
            </a:r>
            <a:r>
              <a:rPr lang="pt-BR" sz="3200" dirty="0"/>
              <a:t> </a:t>
            </a:r>
            <a:r>
              <a:rPr lang="pt-BR" sz="3200" dirty="0" smtClean="0"/>
              <a:t>da Biblioteca. </a:t>
            </a:r>
            <a:r>
              <a:rPr lang="pt-BR" sz="3200" dirty="0" smtClean="0"/>
              <a:t>Confira</a:t>
            </a:r>
            <a:r>
              <a:rPr lang="pt-BR" sz="3200" dirty="0" smtClean="0"/>
              <a:t> </a:t>
            </a:r>
            <a:r>
              <a:rPr lang="pt-BR" sz="3200" dirty="0" smtClean="0"/>
              <a:t>os </a:t>
            </a:r>
            <a:r>
              <a:rPr lang="pt-BR" sz="3200" dirty="0" smtClean="0"/>
              <a:t>passos.</a:t>
            </a:r>
            <a:endParaRPr lang="pt-BR" sz="3200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681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5444"/>
            <a:ext cx="9144000" cy="593255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79512" y="260648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Acesse: </a:t>
            </a:r>
            <a:r>
              <a:rPr lang="pt-BR" sz="3200" dirty="0" smtClean="0">
                <a:hlinkClick r:id="rId3"/>
              </a:rPr>
              <a:t>https://prc.ifsp.edu.br/</a:t>
            </a:r>
            <a:endParaRPr lang="pt-BR" sz="3200" dirty="0"/>
          </a:p>
        </p:txBody>
      </p:sp>
      <p:cxnSp>
        <p:nvCxnSpPr>
          <p:cNvPr id="5" name="Conector de seta reta 4"/>
          <p:cNvCxnSpPr/>
          <p:nvPr/>
        </p:nvCxnSpPr>
        <p:spPr>
          <a:xfrm flipH="1">
            <a:off x="1691680" y="845423"/>
            <a:ext cx="1080000" cy="495345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93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77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144000" cy="551723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0444" y="83941"/>
            <a:ext cx="88569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 smtClean="0"/>
              <a:t>Através do sistema </a:t>
            </a:r>
            <a:r>
              <a:rPr lang="pt-BR" sz="3200" dirty="0" err="1" smtClean="0"/>
              <a:t>Pergamum</a:t>
            </a:r>
            <a:r>
              <a:rPr lang="pt-BR" sz="3200" dirty="0" smtClean="0"/>
              <a:t> você terá acesso ao link do Portal Periódicos.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07990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536010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79512" y="260648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Clique em: ACESSO CAFE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80284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" y="1268760"/>
            <a:ext cx="9144000" cy="5589241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1297" y="99275"/>
            <a:ext cx="8953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Digite a sigla da instituição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051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75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537321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-36030" y="116632"/>
            <a:ext cx="9036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Mensagem padrão ao acesso livre do Portal. Basta fechar para continuar.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83425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Ângulos">
  <a:themeElements>
    <a:clrScheme name="Â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Â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Â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</TotalTime>
  <Words>126</Words>
  <Application>Microsoft Office PowerPoint</Application>
  <PresentationFormat>Apresentação na tela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Ângulos</vt:lpstr>
      <vt:lpstr>Acesso remoto via CAFE ao Portal Periódicos da CAPES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Acesso remoto via CAFE ao Portal Periódicos da CAPES</dc:title>
  <dc:creator>Usuário do Windows</dc:creator>
  <cp:lastModifiedBy>Usuário do Windows</cp:lastModifiedBy>
  <cp:revision>10</cp:revision>
  <dcterms:created xsi:type="dcterms:W3CDTF">2020-06-08T17:45:59Z</dcterms:created>
  <dcterms:modified xsi:type="dcterms:W3CDTF">2020-06-09T16:08:19Z</dcterms:modified>
</cp:coreProperties>
</file>